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CCE04-AA4D-48D2-A564-923C785342F3}" type="doc">
      <dgm:prSet loTypeId="urn:microsoft.com/office/officeart/2005/8/layout/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88C2F7B-1B07-41FC-A080-8EF0370B42DB}">
      <dgm:prSet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Target Audience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846CAE00-B57F-4A5C-9DE6-A8F71D7722EA}" type="parTrans" cxnId="{66B3E0AA-42BD-40A9-ADC8-EAC6BCE85D18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ndara" pitchFamily="34" charset="0"/>
          </a:endParaRPr>
        </a:p>
      </dgm:t>
    </dgm:pt>
    <dgm:pt modelId="{9F47AA4C-A6A5-47BF-BA92-D4E0FCF3077E}" type="sibTrans" cxnId="{66B3E0AA-42BD-40A9-ADC8-EAC6BCE85D18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ndara" pitchFamily="34" charset="0"/>
          </a:endParaRPr>
        </a:p>
      </dgm:t>
    </dgm:pt>
    <dgm:pt modelId="{5BB7FEBE-1A71-45D7-AD8C-796829299158}">
      <dgm:prSet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Insight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17ACFDF5-954F-4BD5-A955-4E144BF98313}" type="parTrans" cxnId="{4580E4B5-5427-4375-80AD-027FB045AC30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ndara" pitchFamily="34" charset="0"/>
          </a:endParaRPr>
        </a:p>
      </dgm:t>
    </dgm:pt>
    <dgm:pt modelId="{EF89AA67-694D-4EE2-BBAF-E958F40F2732}" type="sibTrans" cxnId="{4580E4B5-5427-4375-80AD-027FB045AC30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ndara" pitchFamily="34" charset="0"/>
          </a:endParaRPr>
        </a:p>
      </dgm:t>
    </dgm:pt>
    <dgm:pt modelId="{0CDC8E13-9524-4ACD-B8A9-2364061E4F5A}">
      <dgm:prSet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Brand Opportunity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BBC8B743-1CAA-439B-A693-19CE94193373}" type="parTrans" cxnId="{EB0DCF1B-BDF2-4113-9549-339B64028820}">
      <dgm:prSet/>
      <dgm:spPr/>
      <dgm:t>
        <a:bodyPr/>
        <a:lstStyle/>
        <a:p>
          <a:endParaRPr lang="en-US" sz="1200">
            <a:solidFill>
              <a:srgbClr val="000000"/>
            </a:solidFill>
            <a:latin typeface="Candara" pitchFamily="34" charset="0"/>
          </a:endParaRPr>
        </a:p>
      </dgm:t>
    </dgm:pt>
    <dgm:pt modelId="{F45D9A03-E6DB-47C4-9949-7DB6B990CC50}" type="sibTrans" cxnId="{EB0DCF1B-BDF2-4113-9549-339B64028820}">
      <dgm:prSet/>
      <dgm:spPr/>
      <dgm:t>
        <a:bodyPr/>
        <a:lstStyle/>
        <a:p>
          <a:endParaRPr lang="en-US" sz="1200">
            <a:solidFill>
              <a:srgbClr val="000000"/>
            </a:solidFill>
            <a:latin typeface="Candara" pitchFamily="34" charset="0"/>
          </a:endParaRPr>
        </a:p>
      </dgm:t>
    </dgm:pt>
    <dgm:pt modelId="{7FC6F4E4-28D2-40EA-B795-CC8E662B2548}">
      <dgm:prSet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Competitive Scenario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820ED5BD-4065-4D96-9456-AAAF88D694DA}" type="parTrans" cxnId="{D05C5239-507F-413C-B9BF-DA33993F373B}">
      <dgm:prSet/>
      <dgm:spPr/>
      <dgm:t>
        <a:bodyPr/>
        <a:lstStyle/>
        <a:p>
          <a:endParaRPr lang="en-US" sz="1200">
            <a:solidFill>
              <a:srgbClr val="000000"/>
            </a:solidFill>
            <a:latin typeface="Candara" pitchFamily="34" charset="0"/>
          </a:endParaRPr>
        </a:p>
      </dgm:t>
    </dgm:pt>
    <dgm:pt modelId="{51A2EC65-F4A8-448F-AA22-B613D0E4313C}" type="sibTrans" cxnId="{D05C5239-507F-413C-B9BF-DA33993F373B}">
      <dgm:prSet/>
      <dgm:spPr/>
      <dgm:t>
        <a:bodyPr/>
        <a:lstStyle/>
        <a:p>
          <a:endParaRPr lang="en-US" sz="1200">
            <a:solidFill>
              <a:srgbClr val="000000"/>
            </a:solidFill>
            <a:latin typeface="Candara" pitchFamily="34" charset="0"/>
          </a:endParaRPr>
        </a:p>
      </dgm:t>
    </dgm:pt>
    <dgm:pt modelId="{599D9477-98F5-4651-8DE7-50E6AF05172C}">
      <dgm:prSet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Communication Task</a:t>
          </a:r>
        </a:p>
      </dgm:t>
    </dgm:pt>
    <dgm:pt modelId="{0B793991-F6F8-448C-9AA5-E0EC72E8AA73}" type="sibTrans" cxnId="{747D730E-5FA1-4012-9FF8-D3A619091FB9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ndara" pitchFamily="34" charset="0"/>
          </a:endParaRPr>
        </a:p>
      </dgm:t>
    </dgm:pt>
    <dgm:pt modelId="{5E03F9FF-7BD5-4DEC-85A2-4EE505C196CE}" type="parTrans" cxnId="{747D730E-5FA1-4012-9FF8-D3A619091FB9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ndara" pitchFamily="34" charset="0"/>
          </a:endParaRPr>
        </a:p>
      </dgm:t>
    </dgm:pt>
    <dgm:pt modelId="{CA9C61DD-9998-4220-9086-35CABD0AD3B0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IN" sz="1500" dirty="0"/>
        </a:p>
      </dgm:t>
    </dgm:pt>
    <dgm:pt modelId="{A3D72D69-BAEC-48C8-9DE0-CC4A29878738}" type="sibTrans" cxnId="{FA7C7635-15F4-45E3-A387-D00E08B12356}">
      <dgm:prSet/>
      <dgm:spPr/>
      <dgm:t>
        <a:bodyPr/>
        <a:lstStyle/>
        <a:p>
          <a:endParaRPr lang="en-IN"/>
        </a:p>
      </dgm:t>
    </dgm:pt>
    <dgm:pt modelId="{3D2D7D63-0BA3-4661-A1D9-429E1E91F7F5}" type="parTrans" cxnId="{FA7C7635-15F4-45E3-A387-D00E08B12356}">
      <dgm:prSet/>
      <dgm:spPr/>
      <dgm:t>
        <a:bodyPr/>
        <a:lstStyle/>
        <a:p>
          <a:endParaRPr lang="en-IN"/>
        </a:p>
      </dgm:t>
    </dgm:pt>
    <dgm:pt modelId="{2698B134-5D6E-43A2-813C-BEFE66D9D3CB}">
      <dgm:prSet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 dirty="0"/>
        </a:p>
      </dgm:t>
    </dgm:pt>
    <dgm:pt modelId="{46D73D99-70B1-4A6F-B1AF-6DA9F0AFCA42}" type="parTrans" cxnId="{27A21B75-1E8E-4E14-8E76-1CC36A2212CB}">
      <dgm:prSet/>
      <dgm:spPr/>
      <dgm:t>
        <a:bodyPr/>
        <a:lstStyle/>
        <a:p>
          <a:endParaRPr lang="en-IN"/>
        </a:p>
      </dgm:t>
    </dgm:pt>
    <dgm:pt modelId="{9A83B1BA-B7FE-4737-99B0-18B415C33387}" type="sibTrans" cxnId="{27A21B75-1E8E-4E14-8E76-1CC36A2212CB}">
      <dgm:prSet/>
      <dgm:spPr/>
      <dgm:t>
        <a:bodyPr/>
        <a:lstStyle/>
        <a:p>
          <a:endParaRPr lang="en-IN"/>
        </a:p>
      </dgm:t>
    </dgm:pt>
    <dgm:pt modelId="{075CCD5F-DA5C-4772-AFF3-9E2E9E4DF3EC}" type="pres">
      <dgm:prSet presAssocID="{F74CCE04-AA4D-48D2-A564-923C785342F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7558FB-F321-45A6-9764-B12A9489BF53}" type="pres">
      <dgm:prSet presAssocID="{7FC6F4E4-28D2-40EA-B795-CC8E662B2548}" presName="parentLin" presStyleCnt="0"/>
      <dgm:spPr/>
      <dgm:t>
        <a:bodyPr/>
        <a:lstStyle/>
        <a:p>
          <a:endParaRPr lang="en-US"/>
        </a:p>
      </dgm:t>
    </dgm:pt>
    <dgm:pt modelId="{6AF9FD1B-E757-4ADB-8157-538831361304}" type="pres">
      <dgm:prSet presAssocID="{7FC6F4E4-28D2-40EA-B795-CC8E662B2548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3CDC9AA-010B-43D2-BD5B-2FC7390B42D8}" type="pres">
      <dgm:prSet presAssocID="{7FC6F4E4-28D2-40EA-B795-CC8E662B2548}" presName="parentText" presStyleLbl="node1" presStyleIdx="0" presStyleCnt="5" custScaleX="68198" custScaleY="75346" custLinFactNeighborY="-138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C3EE-B4F6-46D6-BE6B-BC2742D4A921}" type="pres">
      <dgm:prSet presAssocID="{7FC6F4E4-28D2-40EA-B795-CC8E662B2548}" presName="negativeSpace" presStyleCnt="0"/>
      <dgm:spPr/>
      <dgm:t>
        <a:bodyPr/>
        <a:lstStyle/>
        <a:p>
          <a:endParaRPr lang="en-US"/>
        </a:p>
      </dgm:t>
    </dgm:pt>
    <dgm:pt modelId="{D541F409-C55C-4DA4-9221-30A462C35986}" type="pres">
      <dgm:prSet presAssocID="{7FC6F4E4-28D2-40EA-B795-CC8E662B2548}" presName="childText" presStyleLbl="conFgAcc1" presStyleIdx="0" presStyleCnt="5" custLinFactNeighborY="-34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0585E-47E8-4ED5-826B-6A59DA73C6F1}" type="pres">
      <dgm:prSet presAssocID="{51A2EC65-F4A8-448F-AA22-B613D0E4313C}" presName="spaceBetweenRectangles" presStyleCnt="0"/>
      <dgm:spPr/>
      <dgm:t>
        <a:bodyPr/>
        <a:lstStyle/>
        <a:p>
          <a:endParaRPr lang="en-US"/>
        </a:p>
      </dgm:t>
    </dgm:pt>
    <dgm:pt modelId="{D9604E8C-3A40-43D3-BD87-B79B1A55FB8C}" type="pres">
      <dgm:prSet presAssocID="{0CDC8E13-9524-4ACD-B8A9-2364061E4F5A}" presName="parentLin" presStyleCnt="0"/>
      <dgm:spPr/>
      <dgm:t>
        <a:bodyPr/>
        <a:lstStyle/>
        <a:p>
          <a:endParaRPr lang="en-US"/>
        </a:p>
      </dgm:t>
    </dgm:pt>
    <dgm:pt modelId="{5A5F6BBF-69C1-4E08-A2CF-56B534E311CD}" type="pres">
      <dgm:prSet presAssocID="{0CDC8E13-9524-4ACD-B8A9-2364061E4F5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1AC8936-74D5-437C-9418-A0BFA922EFB3}" type="pres">
      <dgm:prSet presAssocID="{0CDC8E13-9524-4ACD-B8A9-2364061E4F5A}" presName="parentText" presStyleLbl="node1" presStyleIdx="1" presStyleCnt="5" custScaleX="68198" custScaleY="70019" custLinFactNeighborY="-157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A461A-D730-4AFF-A404-2D098268D2D3}" type="pres">
      <dgm:prSet presAssocID="{0CDC8E13-9524-4ACD-B8A9-2364061E4F5A}" presName="negativeSpace" presStyleCnt="0"/>
      <dgm:spPr/>
      <dgm:t>
        <a:bodyPr/>
        <a:lstStyle/>
        <a:p>
          <a:endParaRPr lang="en-US"/>
        </a:p>
      </dgm:t>
    </dgm:pt>
    <dgm:pt modelId="{8A58828F-0636-4EE8-AD05-88F7E5A70B3D}" type="pres">
      <dgm:prSet presAssocID="{0CDC8E13-9524-4ACD-B8A9-2364061E4F5A}" presName="childText" presStyleLbl="conFgAcc1" presStyleIdx="1" presStyleCnt="5" custLinFactNeighborY="-63320">
        <dgm:presLayoutVars>
          <dgm:bulletEnabled val="1"/>
        </dgm:presLayoutVars>
      </dgm:prSet>
      <dgm:spPr>
        <a:solidFill>
          <a:schemeClr val="accent5">
            <a:lumMod val="20000"/>
            <a:lumOff val="8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69822522-C54E-4E89-BB28-16A6DE016C26}" type="pres">
      <dgm:prSet presAssocID="{F45D9A03-E6DB-47C4-9949-7DB6B990CC50}" presName="spaceBetweenRectangles" presStyleCnt="0"/>
      <dgm:spPr/>
      <dgm:t>
        <a:bodyPr/>
        <a:lstStyle/>
        <a:p>
          <a:endParaRPr lang="en-US"/>
        </a:p>
      </dgm:t>
    </dgm:pt>
    <dgm:pt modelId="{83BA1C9D-53BA-4010-939D-522CB60E6914}" type="pres">
      <dgm:prSet presAssocID="{599D9477-98F5-4651-8DE7-50E6AF05172C}" presName="parentLin" presStyleCnt="0"/>
      <dgm:spPr/>
      <dgm:t>
        <a:bodyPr/>
        <a:lstStyle/>
        <a:p>
          <a:endParaRPr lang="en-US"/>
        </a:p>
      </dgm:t>
    </dgm:pt>
    <dgm:pt modelId="{B762EB4F-C079-4D90-8B64-05EC8A1D18FE}" type="pres">
      <dgm:prSet presAssocID="{599D9477-98F5-4651-8DE7-50E6AF05172C}" presName="parentLeftMargin" presStyleLbl="node1" presStyleIdx="1" presStyleCnt="5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DBFDE74-E52D-4EDE-B5AE-F3513C4078B9}" type="pres">
      <dgm:prSet presAssocID="{599D9477-98F5-4651-8DE7-50E6AF05172C}" presName="parentText" presStyleLbl="node1" presStyleIdx="2" presStyleCnt="5" custScaleX="68956" custScaleY="75306" custLinFactNeighborY="-24173">
        <dgm:presLayoutVars>
          <dgm:chMax val="0"/>
          <dgm:bulletEnabled val="1"/>
        </dgm:presLayoutVars>
      </dgm:prSet>
      <dgm:spPr>
        <a:xfrm>
          <a:off x="220980" y="107263"/>
          <a:ext cx="2255507" cy="465130"/>
        </a:xfrm>
      </dgm:spPr>
      <dgm:t>
        <a:bodyPr/>
        <a:lstStyle/>
        <a:p>
          <a:endParaRPr lang="en-US"/>
        </a:p>
      </dgm:t>
    </dgm:pt>
    <dgm:pt modelId="{F028EB7B-B63D-415A-86ED-C80532D309DA}" type="pres">
      <dgm:prSet presAssocID="{599D9477-98F5-4651-8DE7-50E6AF05172C}" presName="negativeSpace" presStyleCnt="0"/>
      <dgm:spPr/>
      <dgm:t>
        <a:bodyPr/>
        <a:lstStyle/>
        <a:p>
          <a:endParaRPr lang="en-US"/>
        </a:p>
      </dgm:t>
    </dgm:pt>
    <dgm:pt modelId="{52240F48-8896-4225-875D-A83760831B58}" type="pres">
      <dgm:prSet presAssocID="{599D9477-98F5-4651-8DE7-50E6AF05172C}" presName="childText" presStyleLbl="conFgAcc1" presStyleIdx="2" presStyleCnt="5" custLinFactNeighborY="-77432">
        <dgm:presLayoutVars>
          <dgm:bulletEnabled val="1"/>
        </dgm:presLayoutVars>
      </dgm:prSet>
      <dgm:spPr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1E8BFD4B-9B26-46CA-9D3E-64A7E0EEE110}" type="pres">
      <dgm:prSet presAssocID="{0B793991-F6F8-448C-9AA5-E0EC72E8AA73}" presName="spaceBetweenRectangles" presStyleCnt="0"/>
      <dgm:spPr/>
      <dgm:t>
        <a:bodyPr/>
        <a:lstStyle/>
        <a:p>
          <a:endParaRPr lang="en-US"/>
        </a:p>
      </dgm:t>
    </dgm:pt>
    <dgm:pt modelId="{92EAEC23-DD88-4BD9-BD10-639D8B307DC1}" type="pres">
      <dgm:prSet presAssocID="{888C2F7B-1B07-41FC-A080-8EF0370B42DB}" presName="parentLin" presStyleCnt="0"/>
      <dgm:spPr/>
      <dgm:t>
        <a:bodyPr/>
        <a:lstStyle/>
        <a:p>
          <a:endParaRPr lang="en-US"/>
        </a:p>
      </dgm:t>
    </dgm:pt>
    <dgm:pt modelId="{F793BFEB-7DC3-4544-AB27-B196EE326661}" type="pres">
      <dgm:prSet presAssocID="{888C2F7B-1B07-41FC-A080-8EF0370B42DB}" presName="parentLeftMargin" presStyleLbl="node1" presStyleIdx="2" presStyleCnt="5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D89D352-A6D0-4536-9663-E141A534E0F2}" type="pres">
      <dgm:prSet presAssocID="{888C2F7B-1B07-41FC-A080-8EF0370B42DB}" presName="parentText" presStyleLbl="node1" presStyleIdx="3" presStyleCnt="5" custScaleX="68956" custScaleY="68761" custLinFactNeighborX="-9835" custLinFactNeighborY="-17332">
        <dgm:presLayoutVars>
          <dgm:chMax val="0"/>
          <dgm:bulletEnabled val="1"/>
        </dgm:presLayoutVars>
      </dgm:prSet>
      <dgm:spPr>
        <a:xfrm>
          <a:off x="220980" y="1276419"/>
          <a:ext cx="2255507" cy="465130"/>
        </a:xfrm>
      </dgm:spPr>
      <dgm:t>
        <a:bodyPr/>
        <a:lstStyle/>
        <a:p>
          <a:endParaRPr lang="en-US"/>
        </a:p>
      </dgm:t>
    </dgm:pt>
    <dgm:pt modelId="{BD02FD06-2E6E-4950-997E-880A98021FB2}" type="pres">
      <dgm:prSet presAssocID="{888C2F7B-1B07-41FC-A080-8EF0370B42DB}" presName="negativeSpace" presStyleCnt="0"/>
      <dgm:spPr/>
      <dgm:t>
        <a:bodyPr/>
        <a:lstStyle/>
        <a:p>
          <a:endParaRPr lang="en-US"/>
        </a:p>
      </dgm:t>
    </dgm:pt>
    <dgm:pt modelId="{607DA6C1-F41C-4982-82AC-45FEFF4F4629}" type="pres">
      <dgm:prSet presAssocID="{888C2F7B-1B07-41FC-A080-8EF0370B42DB}" presName="childText" presStyleLbl="conFgAcc1" presStyleIdx="3" presStyleCnt="5" custScaleY="110604" custLinFactNeighborY="-51998">
        <dgm:presLayoutVars>
          <dgm:bulletEnabled val="1"/>
        </dgm:presLayoutVars>
      </dgm:prSet>
      <dgm:spPr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2179A401-FC21-4870-898A-C66F672547CA}" type="pres">
      <dgm:prSet presAssocID="{9F47AA4C-A6A5-47BF-BA92-D4E0FCF3077E}" presName="spaceBetweenRectangles" presStyleCnt="0"/>
      <dgm:spPr/>
      <dgm:t>
        <a:bodyPr/>
        <a:lstStyle/>
        <a:p>
          <a:endParaRPr lang="en-US"/>
        </a:p>
      </dgm:t>
    </dgm:pt>
    <dgm:pt modelId="{162F9FBD-520A-4C48-BEEC-A2921B87BB1A}" type="pres">
      <dgm:prSet presAssocID="{5BB7FEBE-1A71-45D7-AD8C-796829299158}" presName="parentLin" presStyleCnt="0"/>
      <dgm:spPr/>
      <dgm:t>
        <a:bodyPr/>
        <a:lstStyle/>
        <a:p>
          <a:endParaRPr lang="en-US"/>
        </a:p>
      </dgm:t>
    </dgm:pt>
    <dgm:pt modelId="{9548C98A-DBC8-4E87-AF0A-1C708F9B14B9}" type="pres">
      <dgm:prSet presAssocID="{5BB7FEBE-1A71-45D7-AD8C-796829299158}" presName="parentLeftMargin" presStyleLbl="node1" presStyleIdx="3" presStyleCnt="5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1AB9E1D-EBD9-4770-A2C0-FE4636143CCD}" type="pres">
      <dgm:prSet presAssocID="{5BB7FEBE-1A71-45D7-AD8C-796829299158}" presName="parentText" presStyleLbl="node1" presStyleIdx="4" presStyleCnt="5" custScaleX="69114" custScaleY="68522" custLinFactNeighborY="-12680">
        <dgm:presLayoutVars>
          <dgm:chMax val="0"/>
          <dgm:bulletEnabled val="1"/>
        </dgm:presLayoutVars>
      </dgm:prSet>
      <dgm:spPr>
        <a:xfrm>
          <a:off x="220980" y="2690959"/>
          <a:ext cx="2260674" cy="413280"/>
        </a:xfrm>
      </dgm:spPr>
      <dgm:t>
        <a:bodyPr/>
        <a:lstStyle/>
        <a:p>
          <a:endParaRPr lang="en-US"/>
        </a:p>
      </dgm:t>
    </dgm:pt>
    <dgm:pt modelId="{D3270337-2E12-44EC-81E4-6A6F1E721BAD}" type="pres">
      <dgm:prSet presAssocID="{5BB7FEBE-1A71-45D7-AD8C-796829299158}" presName="negativeSpace" presStyleCnt="0"/>
      <dgm:spPr/>
      <dgm:t>
        <a:bodyPr/>
        <a:lstStyle/>
        <a:p>
          <a:endParaRPr lang="en-US"/>
        </a:p>
      </dgm:t>
    </dgm:pt>
    <dgm:pt modelId="{FF446FC8-048A-4C50-B746-C93A8E93DA1B}" type="pres">
      <dgm:prSet presAssocID="{5BB7FEBE-1A71-45D7-AD8C-796829299158}" presName="childText" presStyleLbl="conFgAcc1" presStyleIdx="4" presStyleCnt="5" custLinFactNeighborY="-626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10EBD1E-B73F-4C5B-8B51-9C4CD03ED59F}" type="presOf" srcId="{0CDC8E13-9524-4ACD-B8A9-2364061E4F5A}" destId="{71AC8936-74D5-437C-9418-A0BFA922EFB3}" srcOrd="1" destOrd="0" presId="urn:microsoft.com/office/officeart/2005/8/layout/list1"/>
    <dgm:cxn modelId="{97AA8DD1-7E97-4D18-9BD5-D06B8E573ABE}" type="presOf" srcId="{2698B134-5D6E-43A2-813C-BEFE66D9D3CB}" destId="{D541F409-C55C-4DA4-9221-30A462C35986}" srcOrd="0" destOrd="0" presId="urn:microsoft.com/office/officeart/2005/8/layout/list1"/>
    <dgm:cxn modelId="{FA7C7635-15F4-45E3-A387-D00E08B12356}" srcId="{5BB7FEBE-1A71-45D7-AD8C-796829299158}" destId="{CA9C61DD-9998-4220-9086-35CABD0AD3B0}" srcOrd="0" destOrd="0" parTransId="{3D2D7D63-0BA3-4661-A1D9-429E1E91F7F5}" sibTransId="{A3D72D69-BAEC-48C8-9DE0-CC4A29878738}"/>
    <dgm:cxn modelId="{4296201C-5D62-44F4-A176-6C04052BF529}" type="presOf" srcId="{7FC6F4E4-28D2-40EA-B795-CC8E662B2548}" destId="{93CDC9AA-010B-43D2-BD5B-2FC7390B42D8}" srcOrd="1" destOrd="0" presId="urn:microsoft.com/office/officeart/2005/8/layout/list1"/>
    <dgm:cxn modelId="{F2679C8C-6BA3-4E02-8CDC-BBE52795060F}" type="presOf" srcId="{F74CCE04-AA4D-48D2-A564-923C785342F3}" destId="{075CCD5F-DA5C-4772-AFF3-9E2E9E4DF3EC}" srcOrd="0" destOrd="0" presId="urn:microsoft.com/office/officeart/2005/8/layout/list1"/>
    <dgm:cxn modelId="{4580E4B5-5427-4375-80AD-027FB045AC30}" srcId="{F74CCE04-AA4D-48D2-A564-923C785342F3}" destId="{5BB7FEBE-1A71-45D7-AD8C-796829299158}" srcOrd="4" destOrd="0" parTransId="{17ACFDF5-954F-4BD5-A955-4E144BF98313}" sibTransId="{EF89AA67-694D-4EE2-BBAF-E958F40F2732}"/>
    <dgm:cxn modelId="{66B3E0AA-42BD-40A9-ADC8-EAC6BCE85D18}" srcId="{F74CCE04-AA4D-48D2-A564-923C785342F3}" destId="{888C2F7B-1B07-41FC-A080-8EF0370B42DB}" srcOrd="3" destOrd="0" parTransId="{846CAE00-B57F-4A5C-9DE6-A8F71D7722EA}" sibTransId="{9F47AA4C-A6A5-47BF-BA92-D4E0FCF3077E}"/>
    <dgm:cxn modelId="{358876F8-4194-4617-8F92-348586BD9625}" type="presOf" srcId="{7FC6F4E4-28D2-40EA-B795-CC8E662B2548}" destId="{6AF9FD1B-E757-4ADB-8157-538831361304}" srcOrd="0" destOrd="0" presId="urn:microsoft.com/office/officeart/2005/8/layout/list1"/>
    <dgm:cxn modelId="{D996D02C-8D13-4B64-97E6-C08D18066981}" type="presOf" srcId="{0CDC8E13-9524-4ACD-B8A9-2364061E4F5A}" destId="{5A5F6BBF-69C1-4E08-A2CF-56B534E311CD}" srcOrd="0" destOrd="0" presId="urn:microsoft.com/office/officeart/2005/8/layout/list1"/>
    <dgm:cxn modelId="{964FBB16-C74D-4EEA-920A-1FF0C224C25C}" type="presOf" srcId="{599D9477-98F5-4651-8DE7-50E6AF05172C}" destId="{9DBFDE74-E52D-4EDE-B5AE-F3513C4078B9}" srcOrd="1" destOrd="0" presId="urn:microsoft.com/office/officeart/2005/8/layout/list1"/>
    <dgm:cxn modelId="{433B02A0-B4EF-4B7B-A0EF-92D364F1A8AF}" type="presOf" srcId="{599D9477-98F5-4651-8DE7-50E6AF05172C}" destId="{B762EB4F-C079-4D90-8B64-05EC8A1D18FE}" srcOrd="0" destOrd="0" presId="urn:microsoft.com/office/officeart/2005/8/layout/list1"/>
    <dgm:cxn modelId="{90CF7DCA-8E8E-4AC2-BECC-7A16CE163B26}" type="presOf" srcId="{5BB7FEBE-1A71-45D7-AD8C-796829299158}" destId="{9548C98A-DBC8-4E87-AF0A-1C708F9B14B9}" srcOrd="0" destOrd="0" presId="urn:microsoft.com/office/officeart/2005/8/layout/list1"/>
    <dgm:cxn modelId="{747D730E-5FA1-4012-9FF8-D3A619091FB9}" srcId="{F74CCE04-AA4D-48D2-A564-923C785342F3}" destId="{599D9477-98F5-4651-8DE7-50E6AF05172C}" srcOrd="2" destOrd="0" parTransId="{5E03F9FF-7BD5-4DEC-85A2-4EE505C196CE}" sibTransId="{0B793991-F6F8-448C-9AA5-E0EC72E8AA73}"/>
    <dgm:cxn modelId="{EB0DCF1B-BDF2-4113-9549-339B64028820}" srcId="{F74CCE04-AA4D-48D2-A564-923C785342F3}" destId="{0CDC8E13-9524-4ACD-B8A9-2364061E4F5A}" srcOrd="1" destOrd="0" parTransId="{BBC8B743-1CAA-439B-A693-19CE94193373}" sibTransId="{F45D9A03-E6DB-47C4-9949-7DB6B990CC50}"/>
    <dgm:cxn modelId="{1A84C65C-9DC1-4BE3-93B9-EEAC4A7BA629}" type="presOf" srcId="{888C2F7B-1B07-41FC-A080-8EF0370B42DB}" destId="{6D89D352-A6D0-4536-9663-E141A534E0F2}" srcOrd="1" destOrd="0" presId="urn:microsoft.com/office/officeart/2005/8/layout/list1"/>
    <dgm:cxn modelId="{C7B7249E-E5A6-4079-9134-0B322C5E210B}" type="presOf" srcId="{888C2F7B-1B07-41FC-A080-8EF0370B42DB}" destId="{F793BFEB-7DC3-4544-AB27-B196EE326661}" srcOrd="0" destOrd="0" presId="urn:microsoft.com/office/officeart/2005/8/layout/list1"/>
    <dgm:cxn modelId="{5B8B0FE2-A4D5-4915-82FE-D227F762205B}" type="presOf" srcId="{5BB7FEBE-1A71-45D7-AD8C-796829299158}" destId="{91AB9E1D-EBD9-4770-A2C0-FE4636143CCD}" srcOrd="1" destOrd="0" presId="urn:microsoft.com/office/officeart/2005/8/layout/list1"/>
    <dgm:cxn modelId="{27A21B75-1E8E-4E14-8E76-1CC36A2212CB}" srcId="{7FC6F4E4-28D2-40EA-B795-CC8E662B2548}" destId="{2698B134-5D6E-43A2-813C-BEFE66D9D3CB}" srcOrd="0" destOrd="0" parTransId="{46D73D99-70B1-4A6F-B1AF-6DA9F0AFCA42}" sibTransId="{9A83B1BA-B7FE-4737-99B0-18B415C33387}"/>
    <dgm:cxn modelId="{EAF70C2E-0B14-4A90-9B3B-D0237F6324F0}" type="presOf" srcId="{CA9C61DD-9998-4220-9086-35CABD0AD3B0}" destId="{FF446FC8-048A-4C50-B746-C93A8E93DA1B}" srcOrd="0" destOrd="0" presId="urn:microsoft.com/office/officeart/2005/8/layout/list1"/>
    <dgm:cxn modelId="{D05C5239-507F-413C-B9BF-DA33993F373B}" srcId="{F74CCE04-AA4D-48D2-A564-923C785342F3}" destId="{7FC6F4E4-28D2-40EA-B795-CC8E662B2548}" srcOrd="0" destOrd="0" parTransId="{820ED5BD-4065-4D96-9456-AAAF88D694DA}" sibTransId="{51A2EC65-F4A8-448F-AA22-B613D0E4313C}"/>
    <dgm:cxn modelId="{8CA2E625-FE98-412F-B5D8-19DE064FAAA1}" type="presParOf" srcId="{075CCD5F-DA5C-4772-AFF3-9E2E9E4DF3EC}" destId="{9B7558FB-F321-45A6-9764-B12A9489BF53}" srcOrd="0" destOrd="0" presId="urn:microsoft.com/office/officeart/2005/8/layout/list1"/>
    <dgm:cxn modelId="{D956F9B8-9E1A-4D01-8C19-457B6BB903E8}" type="presParOf" srcId="{9B7558FB-F321-45A6-9764-B12A9489BF53}" destId="{6AF9FD1B-E757-4ADB-8157-538831361304}" srcOrd="0" destOrd="0" presId="urn:microsoft.com/office/officeart/2005/8/layout/list1"/>
    <dgm:cxn modelId="{DCFE3747-F3D0-4E2B-8EE6-34EB96F88EBA}" type="presParOf" srcId="{9B7558FB-F321-45A6-9764-B12A9489BF53}" destId="{93CDC9AA-010B-43D2-BD5B-2FC7390B42D8}" srcOrd="1" destOrd="0" presId="urn:microsoft.com/office/officeart/2005/8/layout/list1"/>
    <dgm:cxn modelId="{A6161DCB-A20C-4665-A3ED-A774EEE1257C}" type="presParOf" srcId="{075CCD5F-DA5C-4772-AFF3-9E2E9E4DF3EC}" destId="{8DC1C3EE-B4F6-46D6-BE6B-BC2742D4A921}" srcOrd="1" destOrd="0" presId="urn:microsoft.com/office/officeart/2005/8/layout/list1"/>
    <dgm:cxn modelId="{219862E0-8649-4750-BE60-F2FD53DE1A73}" type="presParOf" srcId="{075CCD5F-DA5C-4772-AFF3-9E2E9E4DF3EC}" destId="{D541F409-C55C-4DA4-9221-30A462C35986}" srcOrd="2" destOrd="0" presId="urn:microsoft.com/office/officeart/2005/8/layout/list1"/>
    <dgm:cxn modelId="{6440A1E0-7613-4F6F-97E7-DF010B230876}" type="presParOf" srcId="{075CCD5F-DA5C-4772-AFF3-9E2E9E4DF3EC}" destId="{C380585E-47E8-4ED5-826B-6A59DA73C6F1}" srcOrd="3" destOrd="0" presId="urn:microsoft.com/office/officeart/2005/8/layout/list1"/>
    <dgm:cxn modelId="{3F3EFD23-7263-426F-91B2-F575015EC005}" type="presParOf" srcId="{075CCD5F-DA5C-4772-AFF3-9E2E9E4DF3EC}" destId="{D9604E8C-3A40-43D3-BD87-B79B1A55FB8C}" srcOrd="4" destOrd="0" presId="urn:microsoft.com/office/officeart/2005/8/layout/list1"/>
    <dgm:cxn modelId="{46B8EF28-4004-4AAA-AFB7-EB88B5EC6ECB}" type="presParOf" srcId="{D9604E8C-3A40-43D3-BD87-B79B1A55FB8C}" destId="{5A5F6BBF-69C1-4E08-A2CF-56B534E311CD}" srcOrd="0" destOrd="0" presId="urn:microsoft.com/office/officeart/2005/8/layout/list1"/>
    <dgm:cxn modelId="{45B5A5CF-6AD2-498B-B73A-3C5C563EC8E3}" type="presParOf" srcId="{D9604E8C-3A40-43D3-BD87-B79B1A55FB8C}" destId="{71AC8936-74D5-437C-9418-A0BFA922EFB3}" srcOrd="1" destOrd="0" presId="urn:microsoft.com/office/officeart/2005/8/layout/list1"/>
    <dgm:cxn modelId="{A80109C6-513E-428B-814E-A07533186C4C}" type="presParOf" srcId="{075CCD5F-DA5C-4772-AFF3-9E2E9E4DF3EC}" destId="{B89A461A-D730-4AFF-A404-2D098268D2D3}" srcOrd="5" destOrd="0" presId="urn:microsoft.com/office/officeart/2005/8/layout/list1"/>
    <dgm:cxn modelId="{F719B51E-801C-4864-A7BE-5C3EBD05B881}" type="presParOf" srcId="{075CCD5F-DA5C-4772-AFF3-9E2E9E4DF3EC}" destId="{8A58828F-0636-4EE8-AD05-88F7E5A70B3D}" srcOrd="6" destOrd="0" presId="urn:microsoft.com/office/officeart/2005/8/layout/list1"/>
    <dgm:cxn modelId="{09C9DC28-D496-44CA-982D-5BE628D81A12}" type="presParOf" srcId="{075CCD5F-DA5C-4772-AFF3-9E2E9E4DF3EC}" destId="{69822522-C54E-4E89-BB28-16A6DE016C26}" srcOrd="7" destOrd="0" presId="urn:microsoft.com/office/officeart/2005/8/layout/list1"/>
    <dgm:cxn modelId="{76613100-7697-47F7-B682-3C73404667F8}" type="presParOf" srcId="{075CCD5F-DA5C-4772-AFF3-9E2E9E4DF3EC}" destId="{83BA1C9D-53BA-4010-939D-522CB60E6914}" srcOrd="8" destOrd="0" presId="urn:microsoft.com/office/officeart/2005/8/layout/list1"/>
    <dgm:cxn modelId="{45168F34-77F6-4EE0-A6F8-8600E33518C5}" type="presParOf" srcId="{83BA1C9D-53BA-4010-939D-522CB60E6914}" destId="{B762EB4F-C079-4D90-8B64-05EC8A1D18FE}" srcOrd="0" destOrd="0" presId="urn:microsoft.com/office/officeart/2005/8/layout/list1"/>
    <dgm:cxn modelId="{2EC601D8-D717-41AA-A219-F150A9D6058D}" type="presParOf" srcId="{83BA1C9D-53BA-4010-939D-522CB60E6914}" destId="{9DBFDE74-E52D-4EDE-B5AE-F3513C4078B9}" srcOrd="1" destOrd="0" presId="urn:microsoft.com/office/officeart/2005/8/layout/list1"/>
    <dgm:cxn modelId="{BCC21481-5E3E-4AA3-9AAE-A69D0E82B584}" type="presParOf" srcId="{075CCD5F-DA5C-4772-AFF3-9E2E9E4DF3EC}" destId="{F028EB7B-B63D-415A-86ED-C80532D309DA}" srcOrd="9" destOrd="0" presId="urn:microsoft.com/office/officeart/2005/8/layout/list1"/>
    <dgm:cxn modelId="{715F366C-BF01-4925-9EF9-6C3A2003FD00}" type="presParOf" srcId="{075CCD5F-DA5C-4772-AFF3-9E2E9E4DF3EC}" destId="{52240F48-8896-4225-875D-A83760831B58}" srcOrd="10" destOrd="0" presId="urn:microsoft.com/office/officeart/2005/8/layout/list1"/>
    <dgm:cxn modelId="{F01A0A9F-8848-4DF1-ACD3-26ABB963F2AD}" type="presParOf" srcId="{075CCD5F-DA5C-4772-AFF3-9E2E9E4DF3EC}" destId="{1E8BFD4B-9B26-46CA-9D3E-64A7E0EEE110}" srcOrd="11" destOrd="0" presId="urn:microsoft.com/office/officeart/2005/8/layout/list1"/>
    <dgm:cxn modelId="{A26CF0E4-540F-47CF-9CA8-2BBA3C6AB7DD}" type="presParOf" srcId="{075CCD5F-DA5C-4772-AFF3-9E2E9E4DF3EC}" destId="{92EAEC23-DD88-4BD9-BD10-639D8B307DC1}" srcOrd="12" destOrd="0" presId="urn:microsoft.com/office/officeart/2005/8/layout/list1"/>
    <dgm:cxn modelId="{77B7A9D6-9B1B-4D6F-8E30-475C7FC5F348}" type="presParOf" srcId="{92EAEC23-DD88-4BD9-BD10-639D8B307DC1}" destId="{F793BFEB-7DC3-4544-AB27-B196EE326661}" srcOrd="0" destOrd="0" presId="urn:microsoft.com/office/officeart/2005/8/layout/list1"/>
    <dgm:cxn modelId="{8B9F8653-7C1B-4459-B846-ABE31B8BBCF9}" type="presParOf" srcId="{92EAEC23-DD88-4BD9-BD10-639D8B307DC1}" destId="{6D89D352-A6D0-4536-9663-E141A534E0F2}" srcOrd="1" destOrd="0" presId="urn:microsoft.com/office/officeart/2005/8/layout/list1"/>
    <dgm:cxn modelId="{E7E7FEAE-B6E8-4A66-BE20-AC1FAF24717C}" type="presParOf" srcId="{075CCD5F-DA5C-4772-AFF3-9E2E9E4DF3EC}" destId="{BD02FD06-2E6E-4950-997E-880A98021FB2}" srcOrd="13" destOrd="0" presId="urn:microsoft.com/office/officeart/2005/8/layout/list1"/>
    <dgm:cxn modelId="{2E44F038-9239-4BEE-A3B5-8DD49E026B56}" type="presParOf" srcId="{075CCD5F-DA5C-4772-AFF3-9E2E9E4DF3EC}" destId="{607DA6C1-F41C-4982-82AC-45FEFF4F4629}" srcOrd="14" destOrd="0" presId="urn:microsoft.com/office/officeart/2005/8/layout/list1"/>
    <dgm:cxn modelId="{79462514-2CF6-4A3C-A923-5EAFD37B4FD0}" type="presParOf" srcId="{075CCD5F-DA5C-4772-AFF3-9E2E9E4DF3EC}" destId="{2179A401-FC21-4870-898A-C66F672547CA}" srcOrd="15" destOrd="0" presId="urn:microsoft.com/office/officeart/2005/8/layout/list1"/>
    <dgm:cxn modelId="{8F6D8779-6C5D-40BA-A03F-0DE48D1400BC}" type="presParOf" srcId="{075CCD5F-DA5C-4772-AFF3-9E2E9E4DF3EC}" destId="{162F9FBD-520A-4C48-BEEC-A2921B87BB1A}" srcOrd="16" destOrd="0" presId="urn:microsoft.com/office/officeart/2005/8/layout/list1"/>
    <dgm:cxn modelId="{D282C5EF-E622-45FD-9E02-28D593A6B19F}" type="presParOf" srcId="{162F9FBD-520A-4C48-BEEC-A2921B87BB1A}" destId="{9548C98A-DBC8-4E87-AF0A-1C708F9B14B9}" srcOrd="0" destOrd="0" presId="urn:microsoft.com/office/officeart/2005/8/layout/list1"/>
    <dgm:cxn modelId="{EA5811F6-5786-405F-A25B-63686C7A9C90}" type="presParOf" srcId="{162F9FBD-520A-4C48-BEEC-A2921B87BB1A}" destId="{91AB9E1D-EBD9-4770-A2C0-FE4636143CCD}" srcOrd="1" destOrd="0" presId="urn:microsoft.com/office/officeart/2005/8/layout/list1"/>
    <dgm:cxn modelId="{39948EE6-CA6A-4479-9F78-258EA22E01BD}" type="presParOf" srcId="{075CCD5F-DA5C-4772-AFF3-9E2E9E4DF3EC}" destId="{D3270337-2E12-44EC-81E4-6A6F1E721BAD}" srcOrd="17" destOrd="0" presId="urn:microsoft.com/office/officeart/2005/8/layout/list1"/>
    <dgm:cxn modelId="{68EDD09E-0CA4-4FB7-AC47-FAEBD4E15C9F}" type="presParOf" srcId="{075CCD5F-DA5C-4772-AFF3-9E2E9E4DF3EC}" destId="{FF446FC8-048A-4C50-B746-C93A8E93DA1B}" srcOrd="18" destOrd="0" presId="urn:microsoft.com/office/officeart/2005/8/layout/list1"/>
  </dgm:cxnLst>
  <dgm:bg>
    <a:effectLst>
      <a:outerShdw blurRad="50800" dist="38100" dir="10800000" algn="r" rotWithShape="0">
        <a:prstClr val="black">
          <a:alpha val="40000"/>
        </a:prstClr>
      </a:outerShd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337EF9-7D48-4EFF-9C43-476C89805EC3}" type="doc">
      <dgm:prSet loTypeId="urn:microsoft.com/office/officeart/2005/8/layout/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2869D71-1829-4B2E-B59B-63E4E265D3C3}">
      <dgm:prSet phldrT="[Text]"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Brand Essence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F1C5D5AE-3378-48DE-B260-1DF31C3D01AD}" type="parTrans" cxnId="{FB235D8D-DC32-474B-81C2-9D4F050570D5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2AAF207B-718A-4EE0-8072-12E70A47172C}" type="sibTrans" cxnId="{FB235D8D-DC32-474B-81C2-9D4F050570D5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7F2604AE-0EAC-4319-BB06-99876708C73A}">
      <dgm:prSet phldrT="[Text]"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Functional Benefit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E0F09828-CA88-4843-BFD4-C6B49538A161}" type="parTrans" cxnId="{CB6C0864-622A-40B3-8C2E-D267CB7A78FD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F496753C-1472-47DF-A783-FF5A07875899}" type="sibTrans" cxnId="{CB6C0864-622A-40B3-8C2E-D267CB7A78FD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A95842FB-DB41-4216-9709-FF76515FE48C}">
      <dgm:prSet phldrT="[Text]"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Emotional Benefit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1DE9B106-F928-49E7-ADE0-856CED5EE7CF}" type="parTrans" cxnId="{980BAB89-23E5-48A2-BF7E-AC2D77124135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C41B65B2-7D43-4056-B26C-AEA01145E1CB}" type="sibTrans" cxnId="{980BAB89-23E5-48A2-BF7E-AC2D77124135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B9A9CAF0-77F7-407B-944E-42349DE96C1D}">
      <dgm:prSet custT="1"/>
      <dgm:spPr>
        <a:solidFill>
          <a:srgbClr val="00467A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Century Gothic" pitchFamily="34" charset="0"/>
            </a:rPr>
            <a:t>Brand Personality</a:t>
          </a:r>
          <a:endParaRPr lang="en-US" sz="1200" b="0" dirty="0">
            <a:solidFill>
              <a:schemeClr val="bg1"/>
            </a:solidFill>
            <a:latin typeface="Century Gothic" pitchFamily="34" charset="0"/>
          </a:endParaRPr>
        </a:p>
      </dgm:t>
    </dgm:pt>
    <dgm:pt modelId="{D3CB272B-31C9-4F2F-8A8C-8D184C8CB6E6}" type="parTrans" cxnId="{EE0023A8-C338-4CCB-A57C-1BBEE1DC681B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92CFBF8C-F282-48C5-BA42-21B9F8A93BED}" type="sibTrans" cxnId="{EE0023A8-C338-4CCB-A57C-1BBEE1DC681B}">
      <dgm:prSet/>
      <dgm:spPr/>
      <dgm:t>
        <a:bodyPr/>
        <a:lstStyle/>
        <a:p>
          <a:endParaRPr lang="en-US" sz="1300" b="0">
            <a:solidFill>
              <a:srgbClr val="000000"/>
            </a:solidFill>
            <a:latin typeface="Candara" pitchFamily="34" charset="0"/>
          </a:endParaRPr>
        </a:p>
      </dgm:t>
    </dgm:pt>
    <dgm:pt modelId="{541E749A-C62C-405D-BACE-B41D2E76DD19}" type="pres">
      <dgm:prSet presAssocID="{5E337EF9-7D48-4EFF-9C43-476C89805E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88DCB9-519A-47DB-8F01-FF4E45D56735}" type="pres">
      <dgm:prSet presAssocID="{92869D71-1829-4B2E-B59B-63E4E265D3C3}" presName="parentLin" presStyleCnt="0"/>
      <dgm:spPr/>
      <dgm:t>
        <a:bodyPr/>
        <a:lstStyle/>
        <a:p>
          <a:endParaRPr lang="en-US"/>
        </a:p>
      </dgm:t>
    </dgm:pt>
    <dgm:pt modelId="{4CD0BE95-3DF9-4A34-9320-E31498CD7AD5}" type="pres">
      <dgm:prSet presAssocID="{92869D71-1829-4B2E-B59B-63E4E265D3C3}" presName="parentLeftMargin" presStyleLbl="node1" presStyleIdx="0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CB683BB-859C-41F0-BD77-DE52B919832D}" type="pres">
      <dgm:prSet presAssocID="{92869D71-1829-4B2E-B59B-63E4E265D3C3}" presName="parentText" presStyleLbl="node1" presStyleIdx="0" presStyleCnt="4" custScaleX="75007" custScaleY="31340" custLinFactNeighborY="-60815">
        <dgm:presLayoutVars>
          <dgm:chMax val="0"/>
          <dgm:bulletEnabled val="1"/>
        </dgm:presLayoutVars>
      </dgm:prSet>
      <dgm:spPr>
        <a:xfrm>
          <a:off x="217170" y="55049"/>
          <a:ext cx="2773677" cy="295200"/>
        </a:xfrm>
      </dgm:spPr>
      <dgm:t>
        <a:bodyPr/>
        <a:lstStyle/>
        <a:p>
          <a:endParaRPr lang="en-US"/>
        </a:p>
      </dgm:t>
    </dgm:pt>
    <dgm:pt modelId="{C8C089F1-D3B4-4AE0-A5C0-1CDC6538DCB0}" type="pres">
      <dgm:prSet presAssocID="{92869D71-1829-4B2E-B59B-63E4E265D3C3}" presName="negativeSpace" presStyleCnt="0"/>
      <dgm:spPr/>
      <dgm:t>
        <a:bodyPr/>
        <a:lstStyle/>
        <a:p>
          <a:endParaRPr lang="en-US"/>
        </a:p>
      </dgm:t>
    </dgm:pt>
    <dgm:pt modelId="{5EB62060-5674-446A-8F78-7B5018E3AA23}" type="pres">
      <dgm:prSet presAssocID="{92869D71-1829-4B2E-B59B-63E4E265D3C3}" presName="childText" presStyleLbl="conFgAcc1" presStyleIdx="0" presStyleCnt="4" custScaleY="70532" custLinFactY="-10507" custLinFactNeighborY="-100000">
        <dgm:presLayoutVars>
          <dgm:bulletEnabled val="1"/>
        </dgm:presLayoutVars>
      </dgm:prSet>
      <dgm:spPr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FC8D18C7-A6CD-4844-92D9-F5EE0B215622}" type="pres">
      <dgm:prSet presAssocID="{2AAF207B-718A-4EE0-8072-12E70A47172C}" presName="spaceBetweenRectangles" presStyleCnt="0"/>
      <dgm:spPr/>
      <dgm:t>
        <a:bodyPr/>
        <a:lstStyle/>
        <a:p>
          <a:endParaRPr lang="en-US"/>
        </a:p>
      </dgm:t>
    </dgm:pt>
    <dgm:pt modelId="{7D31C31A-5617-411D-8351-16B166D228CB}" type="pres">
      <dgm:prSet presAssocID="{7F2604AE-0EAC-4319-BB06-99876708C73A}" presName="parentLin" presStyleCnt="0"/>
      <dgm:spPr/>
      <dgm:t>
        <a:bodyPr/>
        <a:lstStyle/>
        <a:p>
          <a:endParaRPr lang="en-US"/>
        </a:p>
      </dgm:t>
    </dgm:pt>
    <dgm:pt modelId="{F62FBBDF-9E52-4219-B5B6-05851735BC51}" type="pres">
      <dgm:prSet presAssocID="{7F2604AE-0EAC-4319-BB06-99876708C73A}" presName="parentLeftMargin" presStyleLbl="node1" presStyleIdx="0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1D811A8-6C84-41FF-8693-20B0B276878A}" type="pres">
      <dgm:prSet presAssocID="{7F2604AE-0EAC-4319-BB06-99876708C73A}" presName="parentText" presStyleLbl="node1" presStyleIdx="1" presStyleCnt="4" custScaleX="75007" custScaleY="31044" custLinFactNeighborY="-35027">
        <dgm:presLayoutVars>
          <dgm:chMax val="0"/>
          <dgm:bulletEnabled val="1"/>
        </dgm:presLayoutVars>
      </dgm:prSet>
      <dgm:spPr>
        <a:xfrm>
          <a:off x="217170" y="729149"/>
          <a:ext cx="2773677" cy="295200"/>
        </a:xfrm>
      </dgm:spPr>
      <dgm:t>
        <a:bodyPr/>
        <a:lstStyle/>
        <a:p>
          <a:endParaRPr lang="en-US"/>
        </a:p>
      </dgm:t>
    </dgm:pt>
    <dgm:pt modelId="{0A3FC029-927C-4B0D-89D7-376E5A47404F}" type="pres">
      <dgm:prSet presAssocID="{7F2604AE-0EAC-4319-BB06-99876708C73A}" presName="negativeSpace" presStyleCnt="0"/>
      <dgm:spPr/>
      <dgm:t>
        <a:bodyPr/>
        <a:lstStyle/>
        <a:p>
          <a:endParaRPr lang="en-US"/>
        </a:p>
      </dgm:t>
    </dgm:pt>
    <dgm:pt modelId="{1B95829E-634A-48B1-BDBA-88BC83EE210F}" type="pres">
      <dgm:prSet presAssocID="{7F2604AE-0EAC-4319-BB06-99876708C73A}" presName="childText" presStyleLbl="conFgAcc1" presStyleIdx="1" presStyleCnt="4" custScaleY="63285" custLinFactNeighborY="-26798">
        <dgm:presLayoutVars>
          <dgm:bulletEnabled val="1"/>
        </dgm:presLayoutVars>
      </dgm:prSet>
      <dgm:spPr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5CA0AD98-8969-4E78-AAF4-624A68053F46}" type="pres">
      <dgm:prSet presAssocID="{F496753C-1472-47DF-A783-FF5A07875899}" presName="spaceBetweenRectangles" presStyleCnt="0"/>
      <dgm:spPr/>
      <dgm:t>
        <a:bodyPr/>
        <a:lstStyle/>
        <a:p>
          <a:endParaRPr lang="en-US"/>
        </a:p>
      </dgm:t>
    </dgm:pt>
    <dgm:pt modelId="{C5E2E522-3BD0-4091-A195-BCCB1AEF78D1}" type="pres">
      <dgm:prSet presAssocID="{A95842FB-DB41-4216-9709-FF76515FE48C}" presName="parentLin" presStyleCnt="0"/>
      <dgm:spPr/>
      <dgm:t>
        <a:bodyPr/>
        <a:lstStyle/>
        <a:p>
          <a:endParaRPr lang="en-US"/>
        </a:p>
      </dgm:t>
    </dgm:pt>
    <dgm:pt modelId="{8FA2FE33-F6CB-4620-9939-0C81F596F1A9}" type="pres">
      <dgm:prSet presAssocID="{A95842FB-DB41-4216-9709-FF76515FE48C}" presName="parentLeftMargin" presStyleLbl="node1" presStyleIdx="1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9022CF1-58FC-4949-B81B-22B7D4F0AFC4}" type="pres">
      <dgm:prSet presAssocID="{A95842FB-DB41-4216-9709-FF76515FE48C}" presName="parentText" presStyleLbl="node1" presStyleIdx="2" presStyleCnt="4" custScaleX="75007" custScaleY="32505" custLinFactNeighborY="-13927">
        <dgm:presLayoutVars>
          <dgm:chMax val="0"/>
          <dgm:bulletEnabled val="1"/>
        </dgm:presLayoutVars>
      </dgm:prSet>
      <dgm:spPr>
        <a:xfrm>
          <a:off x="217170" y="1576499"/>
          <a:ext cx="2773677" cy="295200"/>
        </a:xfrm>
      </dgm:spPr>
      <dgm:t>
        <a:bodyPr/>
        <a:lstStyle/>
        <a:p>
          <a:endParaRPr lang="en-US"/>
        </a:p>
      </dgm:t>
    </dgm:pt>
    <dgm:pt modelId="{0DC34023-130B-422C-B24D-1C67D79E32E0}" type="pres">
      <dgm:prSet presAssocID="{A95842FB-DB41-4216-9709-FF76515FE48C}" presName="negativeSpace" presStyleCnt="0"/>
      <dgm:spPr/>
      <dgm:t>
        <a:bodyPr/>
        <a:lstStyle/>
        <a:p>
          <a:endParaRPr lang="en-US"/>
        </a:p>
      </dgm:t>
    </dgm:pt>
    <dgm:pt modelId="{512D517E-B9F3-403C-BE62-15137130F1A9}" type="pres">
      <dgm:prSet presAssocID="{A95842FB-DB41-4216-9709-FF76515FE48C}" presName="childText" presStyleLbl="conFgAcc1" presStyleIdx="2" presStyleCnt="4" custScaleY="65616" custLinFactNeighborY="79647">
        <dgm:presLayoutVars>
          <dgm:bulletEnabled val="1"/>
        </dgm:presLayoutVars>
      </dgm:prSet>
      <dgm:spPr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C0243FCA-1675-4228-A31E-18ED77D51533}" type="pres">
      <dgm:prSet presAssocID="{C41B65B2-7D43-4056-B26C-AEA01145E1CB}" presName="spaceBetweenRectangles" presStyleCnt="0"/>
      <dgm:spPr/>
      <dgm:t>
        <a:bodyPr/>
        <a:lstStyle/>
        <a:p>
          <a:endParaRPr lang="en-US"/>
        </a:p>
      </dgm:t>
    </dgm:pt>
    <dgm:pt modelId="{9B427443-43F0-4A86-B6EF-699FDA55B7A7}" type="pres">
      <dgm:prSet presAssocID="{B9A9CAF0-77F7-407B-944E-42349DE96C1D}" presName="parentLin" presStyleCnt="0"/>
      <dgm:spPr/>
      <dgm:t>
        <a:bodyPr/>
        <a:lstStyle/>
        <a:p>
          <a:endParaRPr lang="en-US"/>
        </a:p>
      </dgm:t>
    </dgm:pt>
    <dgm:pt modelId="{CEC432ED-4473-4595-A635-BC01F8225331}" type="pres">
      <dgm:prSet presAssocID="{B9A9CAF0-77F7-407B-944E-42349DE96C1D}" presName="parentLeftMargin" presStyleLbl="node1" presStyleIdx="2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B9367FD-3868-463D-8295-386C535839FD}" type="pres">
      <dgm:prSet presAssocID="{B9A9CAF0-77F7-407B-944E-42349DE96C1D}" presName="parentText" presStyleLbl="node1" presStyleIdx="3" presStyleCnt="4" custScaleX="75007" custScaleY="31168" custLinFactNeighborY="9786">
        <dgm:presLayoutVars>
          <dgm:chMax val="0"/>
          <dgm:bulletEnabled val="1"/>
        </dgm:presLayoutVars>
      </dgm:prSet>
      <dgm:spPr>
        <a:xfrm>
          <a:off x="217170" y="3475950"/>
          <a:ext cx="2773677" cy="295200"/>
        </a:xfrm>
      </dgm:spPr>
      <dgm:t>
        <a:bodyPr/>
        <a:lstStyle/>
        <a:p>
          <a:endParaRPr lang="en-US"/>
        </a:p>
      </dgm:t>
    </dgm:pt>
    <dgm:pt modelId="{539B7CA1-D51A-4E70-A2A6-DF6FBBF6CDB6}" type="pres">
      <dgm:prSet presAssocID="{B9A9CAF0-77F7-407B-944E-42349DE96C1D}" presName="negativeSpace" presStyleCnt="0"/>
      <dgm:spPr/>
      <dgm:t>
        <a:bodyPr/>
        <a:lstStyle/>
        <a:p>
          <a:endParaRPr lang="en-US"/>
        </a:p>
      </dgm:t>
    </dgm:pt>
    <dgm:pt modelId="{C7EE68E8-C43B-4122-B35B-5F7A2B166347}" type="pres">
      <dgm:prSet presAssocID="{B9A9CAF0-77F7-407B-944E-42349DE96C1D}" presName="childText" presStyleLbl="conFgAcc1" presStyleIdx="3" presStyleCnt="4" custScaleY="63378" custLinFactNeighborY="85826">
        <dgm:presLayoutVars>
          <dgm:bulletEnabled val="1"/>
        </dgm:presLayoutVars>
      </dgm:prSet>
      <dgm:spPr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solidFill>
            <a:srgbClr val="00206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</dgm:ptLst>
  <dgm:cxnLst>
    <dgm:cxn modelId="{CB6C0864-622A-40B3-8C2E-D267CB7A78FD}" srcId="{5E337EF9-7D48-4EFF-9C43-476C89805EC3}" destId="{7F2604AE-0EAC-4319-BB06-99876708C73A}" srcOrd="1" destOrd="0" parTransId="{E0F09828-CA88-4843-BFD4-C6B49538A161}" sibTransId="{F496753C-1472-47DF-A783-FF5A07875899}"/>
    <dgm:cxn modelId="{72BAA6DE-39D1-4700-A87A-8BA728659AE4}" type="presOf" srcId="{7F2604AE-0EAC-4319-BB06-99876708C73A}" destId="{51D811A8-6C84-41FF-8693-20B0B276878A}" srcOrd="1" destOrd="0" presId="urn:microsoft.com/office/officeart/2005/8/layout/list1"/>
    <dgm:cxn modelId="{1A97F806-CE3D-4E4E-9B28-912F8662AB44}" type="presOf" srcId="{92869D71-1829-4B2E-B59B-63E4E265D3C3}" destId="{4CD0BE95-3DF9-4A34-9320-E31498CD7AD5}" srcOrd="0" destOrd="0" presId="urn:microsoft.com/office/officeart/2005/8/layout/list1"/>
    <dgm:cxn modelId="{748757B2-F297-4B59-A022-8DA1CAD39D8D}" type="presOf" srcId="{A95842FB-DB41-4216-9709-FF76515FE48C}" destId="{C9022CF1-58FC-4949-B81B-22B7D4F0AFC4}" srcOrd="1" destOrd="0" presId="urn:microsoft.com/office/officeart/2005/8/layout/list1"/>
    <dgm:cxn modelId="{73D7DB64-77BD-4ADB-B728-162DD0F18E4E}" type="presOf" srcId="{B9A9CAF0-77F7-407B-944E-42349DE96C1D}" destId="{CEC432ED-4473-4595-A635-BC01F8225331}" srcOrd="0" destOrd="0" presId="urn:microsoft.com/office/officeart/2005/8/layout/list1"/>
    <dgm:cxn modelId="{980BAB89-23E5-48A2-BF7E-AC2D77124135}" srcId="{5E337EF9-7D48-4EFF-9C43-476C89805EC3}" destId="{A95842FB-DB41-4216-9709-FF76515FE48C}" srcOrd="2" destOrd="0" parTransId="{1DE9B106-F928-49E7-ADE0-856CED5EE7CF}" sibTransId="{C41B65B2-7D43-4056-B26C-AEA01145E1CB}"/>
    <dgm:cxn modelId="{526E87A4-9B88-4C96-8878-FF0EA12619E2}" type="presOf" srcId="{92869D71-1829-4B2E-B59B-63E4E265D3C3}" destId="{BCB683BB-859C-41F0-BD77-DE52B919832D}" srcOrd="1" destOrd="0" presId="urn:microsoft.com/office/officeart/2005/8/layout/list1"/>
    <dgm:cxn modelId="{B880DAFD-2CC8-4AF6-8780-D72D5FB7ED9E}" type="presOf" srcId="{A95842FB-DB41-4216-9709-FF76515FE48C}" destId="{8FA2FE33-F6CB-4620-9939-0C81F596F1A9}" srcOrd="0" destOrd="0" presId="urn:microsoft.com/office/officeart/2005/8/layout/list1"/>
    <dgm:cxn modelId="{FB235D8D-DC32-474B-81C2-9D4F050570D5}" srcId="{5E337EF9-7D48-4EFF-9C43-476C89805EC3}" destId="{92869D71-1829-4B2E-B59B-63E4E265D3C3}" srcOrd="0" destOrd="0" parTransId="{F1C5D5AE-3378-48DE-B260-1DF31C3D01AD}" sibTransId="{2AAF207B-718A-4EE0-8072-12E70A47172C}"/>
    <dgm:cxn modelId="{58AEEA43-8746-4765-A9AC-F5E0FBEB47FA}" type="presOf" srcId="{7F2604AE-0EAC-4319-BB06-99876708C73A}" destId="{F62FBBDF-9E52-4219-B5B6-05851735BC51}" srcOrd="0" destOrd="0" presId="urn:microsoft.com/office/officeart/2005/8/layout/list1"/>
    <dgm:cxn modelId="{EE0023A8-C338-4CCB-A57C-1BBEE1DC681B}" srcId="{5E337EF9-7D48-4EFF-9C43-476C89805EC3}" destId="{B9A9CAF0-77F7-407B-944E-42349DE96C1D}" srcOrd="3" destOrd="0" parTransId="{D3CB272B-31C9-4F2F-8A8C-8D184C8CB6E6}" sibTransId="{92CFBF8C-F282-48C5-BA42-21B9F8A93BED}"/>
    <dgm:cxn modelId="{FC34E666-41B2-4DF9-87EC-C61304FB1338}" type="presOf" srcId="{5E337EF9-7D48-4EFF-9C43-476C89805EC3}" destId="{541E749A-C62C-405D-BACE-B41D2E76DD19}" srcOrd="0" destOrd="0" presId="urn:microsoft.com/office/officeart/2005/8/layout/list1"/>
    <dgm:cxn modelId="{462FBF37-BD92-465A-A3A7-7F54C76AEE5F}" type="presOf" srcId="{B9A9CAF0-77F7-407B-944E-42349DE96C1D}" destId="{0B9367FD-3868-463D-8295-386C535839FD}" srcOrd="1" destOrd="0" presId="urn:microsoft.com/office/officeart/2005/8/layout/list1"/>
    <dgm:cxn modelId="{37229707-71BD-4007-98D1-9276418B8BA2}" type="presParOf" srcId="{541E749A-C62C-405D-BACE-B41D2E76DD19}" destId="{4188DCB9-519A-47DB-8F01-FF4E45D56735}" srcOrd="0" destOrd="0" presId="urn:microsoft.com/office/officeart/2005/8/layout/list1"/>
    <dgm:cxn modelId="{4E22F3C3-55EB-4165-9A1B-04A098EF26FA}" type="presParOf" srcId="{4188DCB9-519A-47DB-8F01-FF4E45D56735}" destId="{4CD0BE95-3DF9-4A34-9320-E31498CD7AD5}" srcOrd="0" destOrd="0" presId="urn:microsoft.com/office/officeart/2005/8/layout/list1"/>
    <dgm:cxn modelId="{BCC40790-4487-4289-9042-5635EBCD7775}" type="presParOf" srcId="{4188DCB9-519A-47DB-8F01-FF4E45D56735}" destId="{BCB683BB-859C-41F0-BD77-DE52B919832D}" srcOrd="1" destOrd="0" presId="urn:microsoft.com/office/officeart/2005/8/layout/list1"/>
    <dgm:cxn modelId="{608BC055-E29D-4F51-B396-EAA27916C05D}" type="presParOf" srcId="{541E749A-C62C-405D-BACE-B41D2E76DD19}" destId="{C8C089F1-D3B4-4AE0-A5C0-1CDC6538DCB0}" srcOrd="1" destOrd="0" presId="urn:microsoft.com/office/officeart/2005/8/layout/list1"/>
    <dgm:cxn modelId="{673D4E60-BE74-481A-8A3B-2D507A878F1D}" type="presParOf" srcId="{541E749A-C62C-405D-BACE-B41D2E76DD19}" destId="{5EB62060-5674-446A-8F78-7B5018E3AA23}" srcOrd="2" destOrd="0" presId="urn:microsoft.com/office/officeart/2005/8/layout/list1"/>
    <dgm:cxn modelId="{D7D0E2AB-ED58-4ACD-9150-01D21A159353}" type="presParOf" srcId="{541E749A-C62C-405D-BACE-B41D2E76DD19}" destId="{FC8D18C7-A6CD-4844-92D9-F5EE0B215622}" srcOrd="3" destOrd="0" presId="urn:microsoft.com/office/officeart/2005/8/layout/list1"/>
    <dgm:cxn modelId="{983C8571-53AD-4912-A1C1-E22D3A2A7837}" type="presParOf" srcId="{541E749A-C62C-405D-BACE-B41D2E76DD19}" destId="{7D31C31A-5617-411D-8351-16B166D228CB}" srcOrd="4" destOrd="0" presId="urn:microsoft.com/office/officeart/2005/8/layout/list1"/>
    <dgm:cxn modelId="{73A923A0-1A48-4810-B95C-04EEAE416E88}" type="presParOf" srcId="{7D31C31A-5617-411D-8351-16B166D228CB}" destId="{F62FBBDF-9E52-4219-B5B6-05851735BC51}" srcOrd="0" destOrd="0" presId="urn:microsoft.com/office/officeart/2005/8/layout/list1"/>
    <dgm:cxn modelId="{6F6CABA9-8192-4594-819E-99DFF8C47FAC}" type="presParOf" srcId="{7D31C31A-5617-411D-8351-16B166D228CB}" destId="{51D811A8-6C84-41FF-8693-20B0B276878A}" srcOrd="1" destOrd="0" presId="urn:microsoft.com/office/officeart/2005/8/layout/list1"/>
    <dgm:cxn modelId="{418B9CDA-6277-4A60-86AF-D9954A5E04AC}" type="presParOf" srcId="{541E749A-C62C-405D-BACE-B41D2E76DD19}" destId="{0A3FC029-927C-4B0D-89D7-376E5A47404F}" srcOrd="5" destOrd="0" presId="urn:microsoft.com/office/officeart/2005/8/layout/list1"/>
    <dgm:cxn modelId="{DE4EEC85-ECAF-4F5C-93C6-0145579757F9}" type="presParOf" srcId="{541E749A-C62C-405D-BACE-B41D2E76DD19}" destId="{1B95829E-634A-48B1-BDBA-88BC83EE210F}" srcOrd="6" destOrd="0" presId="urn:microsoft.com/office/officeart/2005/8/layout/list1"/>
    <dgm:cxn modelId="{34F1739B-AD45-4CDD-B407-262205CB8279}" type="presParOf" srcId="{541E749A-C62C-405D-BACE-B41D2E76DD19}" destId="{5CA0AD98-8969-4E78-AAF4-624A68053F46}" srcOrd="7" destOrd="0" presId="urn:microsoft.com/office/officeart/2005/8/layout/list1"/>
    <dgm:cxn modelId="{7E1234AC-C498-49F9-8FE1-1C4E0F736A73}" type="presParOf" srcId="{541E749A-C62C-405D-BACE-B41D2E76DD19}" destId="{C5E2E522-3BD0-4091-A195-BCCB1AEF78D1}" srcOrd="8" destOrd="0" presId="urn:microsoft.com/office/officeart/2005/8/layout/list1"/>
    <dgm:cxn modelId="{1521D2BF-4544-480A-8795-97801FF938FE}" type="presParOf" srcId="{C5E2E522-3BD0-4091-A195-BCCB1AEF78D1}" destId="{8FA2FE33-F6CB-4620-9939-0C81F596F1A9}" srcOrd="0" destOrd="0" presId="urn:microsoft.com/office/officeart/2005/8/layout/list1"/>
    <dgm:cxn modelId="{0467BC20-52CD-426A-AEE2-B37403BB76BC}" type="presParOf" srcId="{C5E2E522-3BD0-4091-A195-BCCB1AEF78D1}" destId="{C9022CF1-58FC-4949-B81B-22B7D4F0AFC4}" srcOrd="1" destOrd="0" presId="urn:microsoft.com/office/officeart/2005/8/layout/list1"/>
    <dgm:cxn modelId="{25620811-9AE8-47A2-AF7F-CFD31ED25002}" type="presParOf" srcId="{541E749A-C62C-405D-BACE-B41D2E76DD19}" destId="{0DC34023-130B-422C-B24D-1C67D79E32E0}" srcOrd="9" destOrd="0" presId="urn:microsoft.com/office/officeart/2005/8/layout/list1"/>
    <dgm:cxn modelId="{C028AFE2-C021-4666-8299-9C73BEA9C42C}" type="presParOf" srcId="{541E749A-C62C-405D-BACE-B41D2E76DD19}" destId="{512D517E-B9F3-403C-BE62-15137130F1A9}" srcOrd="10" destOrd="0" presId="urn:microsoft.com/office/officeart/2005/8/layout/list1"/>
    <dgm:cxn modelId="{682DD469-71ED-44AD-B94E-CD06E25ADA67}" type="presParOf" srcId="{541E749A-C62C-405D-BACE-B41D2E76DD19}" destId="{C0243FCA-1675-4228-A31E-18ED77D51533}" srcOrd="11" destOrd="0" presId="urn:microsoft.com/office/officeart/2005/8/layout/list1"/>
    <dgm:cxn modelId="{894D28A1-0190-42E5-8A9A-833DA80D4B18}" type="presParOf" srcId="{541E749A-C62C-405D-BACE-B41D2E76DD19}" destId="{9B427443-43F0-4A86-B6EF-699FDA55B7A7}" srcOrd="12" destOrd="0" presId="urn:microsoft.com/office/officeart/2005/8/layout/list1"/>
    <dgm:cxn modelId="{180808EB-E577-4300-8A0F-209D6E4B301C}" type="presParOf" srcId="{9B427443-43F0-4A86-B6EF-699FDA55B7A7}" destId="{CEC432ED-4473-4595-A635-BC01F8225331}" srcOrd="0" destOrd="0" presId="urn:microsoft.com/office/officeart/2005/8/layout/list1"/>
    <dgm:cxn modelId="{8C61C67A-168E-4960-839C-0F1B586C9A42}" type="presParOf" srcId="{9B427443-43F0-4A86-B6EF-699FDA55B7A7}" destId="{0B9367FD-3868-463D-8295-386C535839FD}" srcOrd="1" destOrd="0" presId="urn:microsoft.com/office/officeart/2005/8/layout/list1"/>
    <dgm:cxn modelId="{3359D57A-BAD2-4157-B4A5-5F963E07B446}" type="presParOf" srcId="{541E749A-C62C-405D-BACE-B41D2E76DD19}" destId="{539B7CA1-D51A-4E70-A2A6-DF6FBBF6CDB6}" srcOrd="13" destOrd="0" presId="urn:microsoft.com/office/officeart/2005/8/layout/list1"/>
    <dgm:cxn modelId="{64889F08-AC96-4728-BE5A-44D354875728}" type="presParOf" srcId="{541E749A-C62C-405D-BACE-B41D2E76DD19}" destId="{C7EE68E8-C43B-4122-B35B-5F7A2B166347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956F-A6E7-4F43-A3F4-A4FBFA40482E}" type="datetimeFigureOut">
              <a:rPr lang="en-US" smtClean="0"/>
              <a:pPr/>
              <a:t>10/18/2016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9058-A717-4404-883D-BB2B78EBB72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 userDrawn="1"/>
        </p:nvSpPr>
        <p:spPr>
          <a:xfrm>
            <a:off x="0" y="6811963"/>
            <a:ext cx="9144000" cy="46037"/>
          </a:xfrm>
          <a:prstGeom prst="rect">
            <a:avLst/>
          </a:prstGeom>
          <a:solidFill>
            <a:srgbClr val="85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200900" cy="88900"/>
          </a:xfrm>
          <a:prstGeom prst="rect">
            <a:avLst/>
          </a:prstGeom>
          <a:solidFill>
            <a:srgbClr val="85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>
              <a:solidFill>
                <a:srgbClr val="FFFFFF"/>
              </a:solidFill>
            </a:endParaRPr>
          </a:p>
        </p:txBody>
      </p:sp>
      <p:pic>
        <p:nvPicPr>
          <p:cNvPr id="1027" name="Picture 3" descr="K:\subash backup\desktop backup ajugst 2015\BEI 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96676" y="30705"/>
            <a:ext cx="1796523" cy="3264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86474" y="783366"/>
          <a:ext cx="4419600" cy="5951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648200" y="842682"/>
          <a:ext cx="4343400" cy="580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85720" y="142852"/>
            <a:ext cx="2997200" cy="5588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1800" dirty="0" smtClean="0">
                <a:solidFill>
                  <a:srgbClr val="00467A"/>
                </a:solidFill>
                <a:latin typeface="Century Gothic" pitchFamily="34" charset="0"/>
              </a:rPr>
              <a:t>BRAND TOWER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BRAND TOWER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TOWER</dc:title>
  <dc:creator>Shuonak</dc:creator>
  <cp:lastModifiedBy>Subhas</cp:lastModifiedBy>
  <cp:revision>3</cp:revision>
  <dcterms:created xsi:type="dcterms:W3CDTF">2016-10-18T07:06:45Z</dcterms:created>
  <dcterms:modified xsi:type="dcterms:W3CDTF">2016-10-18T07:27:55Z</dcterms:modified>
</cp:coreProperties>
</file>